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9E69AC-834F-4A91-9B47-CB9017CCFB29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E94B53-4A99-4C41-9E4F-FF1B8CCFCF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E69AC-834F-4A91-9B47-CB9017CCFB29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E94B53-4A99-4C41-9E4F-FF1B8CCFCF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E69AC-834F-4A91-9B47-CB9017CCFB29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E94B53-4A99-4C41-9E4F-FF1B8CCFCF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E69AC-834F-4A91-9B47-CB9017CCFB29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E94B53-4A99-4C41-9E4F-FF1B8CCFCF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E69AC-834F-4A91-9B47-CB9017CCFB29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E94B53-4A99-4C41-9E4F-FF1B8CCFCF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E69AC-834F-4A91-9B47-CB9017CCFB29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E94B53-4A99-4C41-9E4F-FF1B8CCFCF7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E69AC-834F-4A91-9B47-CB9017CCFB29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E94B53-4A99-4C41-9E4F-FF1B8CCFCF7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E69AC-834F-4A91-9B47-CB9017CCFB29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E94B53-4A99-4C41-9E4F-FF1B8CCFCF7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E69AC-834F-4A91-9B47-CB9017CCFB29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E94B53-4A99-4C41-9E4F-FF1B8CCFCF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E9E69AC-834F-4A91-9B47-CB9017CCFB29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E94B53-4A99-4C41-9E4F-FF1B8CCFCF7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9E69AC-834F-4A91-9B47-CB9017CCFB29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E94B53-4A99-4C41-9E4F-FF1B8CCFCF7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E9E69AC-834F-4A91-9B47-CB9017CCFB29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1E94B53-4A99-4C41-9E4F-FF1B8CCFCF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Patterns – Chapter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46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Sight</a:t>
            </a:r>
          </a:p>
          <a:p>
            <a:pPr algn="ctr"/>
            <a:r>
              <a:rPr lang="en-US" sz="4800" dirty="0" smtClean="0"/>
              <a:t>Hearing</a:t>
            </a:r>
          </a:p>
          <a:p>
            <a:pPr algn="ctr"/>
            <a:r>
              <a:rPr lang="en-US" sz="4800" dirty="0" smtClean="0"/>
              <a:t>Taste</a:t>
            </a:r>
          </a:p>
          <a:p>
            <a:pPr algn="ctr"/>
            <a:r>
              <a:rPr lang="en-US" sz="4800" dirty="0" smtClean="0"/>
              <a:t>Touch </a:t>
            </a:r>
          </a:p>
          <a:p>
            <a:pPr algn="ctr"/>
            <a:r>
              <a:rPr lang="en-US" sz="4800" dirty="0" smtClean="0"/>
              <a:t>Smell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five senses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50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the object itself rather than on your personal reactions to it.  </a:t>
            </a:r>
          </a:p>
          <a:p>
            <a:r>
              <a:rPr lang="en-US" dirty="0" smtClean="0"/>
              <a:t>Simply describe using precise and literal terms</a:t>
            </a:r>
          </a:p>
          <a:p>
            <a:r>
              <a:rPr lang="en-US" dirty="0" smtClean="0"/>
              <a:t>Think of newspaper articles that describe an event</a:t>
            </a:r>
          </a:p>
          <a:p>
            <a:r>
              <a:rPr lang="en-US" dirty="0" smtClean="0"/>
              <a:t>Sometimes this type of description includes pictures, diagrams, or drawings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Description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76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author’s choice of words to describe reveal the author’s opinion.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Subjective Description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3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Connotations – emotional associations</a:t>
            </a:r>
          </a:p>
          <a:p>
            <a:pPr algn="ctr"/>
            <a:r>
              <a:rPr lang="en-US" sz="4000" dirty="0" smtClean="0"/>
              <a:t>Denotations – direct meanings </a:t>
            </a:r>
          </a:p>
          <a:p>
            <a:pPr algn="ctr"/>
            <a:r>
              <a:rPr lang="en-US" sz="4000" dirty="0" smtClean="0"/>
              <a:t>Figures of speech – simile, metaphor, personification, allusion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that appeals to senses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32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Recognize the difference by reading the sample student essays (pages 161 and 165)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or Subjective?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36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No Wonder They Call Me a Bitch (page 176) </a:t>
            </a:r>
          </a:p>
          <a:p>
            <a:pPr algn="ctr"/>
            <a:r>
              <a:rPr lang="en-US" sz="3600" dirty="0" smtClean="0"/>
              <a:t>Ground Zero (page 182)</a:t>
            </a:r>
          </a:p>
          <a:p>
            <a:pPr algn="ctr"/>
            <a:r>
              <a:rPr lang="en-US" sz="3600" dirty="0" smtClean="0"/>
              <a:t>The Storm (page 202)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 and be prepared to discuss: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98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Write a one page subjective descriptive essay on the weather or a place.  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write your own!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42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109</TotalTime>
  <Words>163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Patterns – Chapter 7</vt:lpstr>
      <vt:lpstr>The five senses</vt:lpstr>
      <vt:lpstr>Objective Description</vt:lpstr>
      <vt:lpstr>Subjective Description</vt:lpstr>
      <vt:lpstr>Language that appeals to senses</vt:lpstr>
      <vt:lpstr>Objective or Subjective?</vt:lpstr>
      <vt:lpstr>Read and be prepared to discuss:</vt:lpstr>
      <vt:lpstr>Time to write your own!</vt:lpstr>
    </vt:vector>
  </TitlesOfParts>
  <Company>WCS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Patterns – Chapter 7</dc:title>
  <dc:creator>warren</dc:creator>
  <cp:lastModifiedBy>warren</cp:lastModifiedBy>
  <cp:revision>3</cp:revision>
  <dcterms:created xsi:type="dcterms:W3CDTF">2013-04-10T11:34:07Z</dcterms:created>
  <dcterms:modified xsi:type="dcterms:W3CDTF">2013-04-10T13:23:25Z</dcterms:modified>
</cp:coreProperties>
</file>